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8" r:id="rId3"/>
    <p:sldId id="259" r:id="rId4"/>
    <p:sldId id="266" r:id="rId5"/>
    <p:sldId id="256" r:id="rId6"/>
    <p:sldId id="257" r:id="rId7"/>
    <p:sldId id="289" r:id="rId8"/>
    <p:sldId id="267" r:id="rId9"/>
    <p:sldId id="262" r:id="rId10"/>
    <p:sldId id="263" r:id="rId11"/>
    <p:sldId id="290" r:id="rId12"/>
    <p:sldId id="268" r:id="rId13"/>
    <p:sldId id="269" r:id="rId14"/>
    <p:sldId id="270" r:id="rId15"/>
    <p:sldId id="291" r:id="rId16"/>
    <p:sldId id="271" r:id="rId17"/>
    <p:sldId id="272" r:id="rId18"/>
    <p:sldId id="273" r:id="rId19"/>
    <p:sldId id="292" r:id="rId20"/>
    <p:sldId id="274" r:id="rId21"/>
    <p:sldId id="275" r:id="rId22"/>
    <p:sldId id="276" r:id="rId23"/>
    <p:sldId id="293" r:id="rId24"/>
    <p:sldId id="280" r:id="rId25"/>
    <p:sldId id="281" r:id="rId26"/>
    <p:sldId id="282" r:id="rId27"/>
    <p:sldId id="294" r:id="rId28"/>
    <p:sldId id="284" r:id="rId29"/>
    <p:sldId id="285" r:id="rId30"/>
    <p:sldId id="286" r:id="rId31"/>
    <p:sldId id="295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Nebauer" initials="CN" lastIdx="1" clrIdx="0">
    <p:extLst>
      <p:ext uri="{19B8F6BF-5375-455C-9EA6-DF929625EA0E}">
        <p15:presenceInfo xmlns:p15="http://schemas.microsoft.com/office/powerpoint/2012/main" userId="S::c.nebauer@kindermann.de::e31437d8-32ec-473d-b87b-b34f913a9d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338"/>
    <a:srgbClr val="3DC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39" autoAdjust="0"/>
    <p:restoredTop sz="97838"/>
  </p:normalViewPr>
  <p:slideViewPr>
    <p:cSldViewPr snapToGrid="0">
      <p:cViewPr varScale="1">
        <p:scale>
          <a:sx n="160" d="100"/>
          <a:sy n="160" d="100"/>
        </p:scale>
        <p:origin x="20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Gerner" userId="8f6e3844-7275-4217-a47b-91ff470ad534" providerId="ADAL" clId="{144A5693-4560-46E6-8828-39AB41DEBF5C}"/>
    <pc:docChg chg="undo custSel addSld delSld modSld sldOrd modMainMaster">
      <pc:chgData name="Thomas Gerner" userId="8f6e3844-7275-4217-a47b-91ff470ad534" providerId="ADAL" clId="{144A5693-4560-46E6-8828-39AB41DEBF5C}" dt="2021-10-13T10:58:38.322" v="248" actId="20577"/>
      <pc:docMkLst>
        <pc:docMk/>
      </pc:docMkLst>
      <pc:sldChg chg="modSp mod">
        <pc:chgData name="Thomas Gerner" userId="8f6e3844-7275-4217-a47b-91ff470ad534" providerId="ADAL" clId="{144A5693-4560-46E6-8828-39AB41DEBF5C}" dt="2021-10-13T10:58:38.322" v="248" actId="20577"/>
        <pc:sldMkLst>
          <pc:docMk/>
          <pc:sldMk cId="2215251094" sldId="259"/>
        </pc:sldMkLst>
        <pc:spChg chg="mod">
          <ac:chgData name="Thomas Gerner" userId="8f6e3844-7275-4217-a47b-91ff470ad534" providerId="ADAL" clId="{144A5693-4560-46E6-8828-39AB41DEBF5C}" dt="2021-10-13T10:58:38.322" v="248" actId="20577"/>
          <ac:spMkLst>
            <pc:docMk/>
            <pc:sldMk cId="2215251094" sldId="259"/>
            <ac:spMk id="21" creationId="{00000000-0000-0000-0000-000000000000}"/>
          </ac:spMkLst>
        </pc:spChg>
      </pc:sldChg>
      <pc:sldChg chg="modSp mod">
        <pc:chgData name="Thomas Gerner" userId="8f6e3844-7275-4217-a47b-91ff470ad534" providerId="ADAL" clId="{144A5693-4560-46E6-8828-39AB41DEBF5C}" dt="2021-10-13T10:55:43.997" v="204" actId="113"/>
        <pc:sldMkLst>
          <pc:docMk/>
          <pc:sldMk cId="1409401877" sldId="266"/>
        </pc:sldMkLst>
        <pc:spChg chg="mod">
          <ac:chgData name="Thomas Gerner" userId="8f6e3844-7275-4217-a47b-91ff470ad534" providerId="ADAL" clId="{144A5693-4560-46E6-8828-39AB41DEBF5C}" dt="2021-10-13T10:55:43.997" v="204" actId="113"/>
          <ac:spMkLst>
            <pc:docMk/>
            <pc:sldMk cId="1409401877" sldId="266"/>
            <ac:spMk id="2" creationId="{1C53DDC1-A298-4F4E-B25B-2480144FA0B1}"/>
          </ac:spMkLst>
        </pc:spChg>
      </pc:sldChg>
      <pc:sldChg chg="modSp mod">
        <pc:chgData name="Thomas Gerner" userId="8f6e3844-7275-4217-a47b-91ff470ad534" providerId="ADAL" clId="{144A5693-4560-46E6-8828-39AB41DEBF5C}" dt="2021-10-13T09:58:05.575" v="68" actId="20577"/>
        <pc:sldMkLst>
          <pc:docMk/>
          <pc:sldMk cId="1130978098" sldId="270"/>
        </pc:sldMkLst>
        <pc:spChg chg="mod">
          <ac:chgData name="Thomas Gerner" userId="8f6e3844-7275-4217-a47b-91ff470ad534" providerId="ADAL" clId="{144A5693-4560-46E6-8828-39AB41DEBF5C}" dt="2021-10-13T09:58:02.170" v="62" actId="1076"/>
          <ac:spMkLst>
            <pc:docMk/>
            <pc:sldMk cId="1130978098" sldId="270"/>
            <ac:spMk id="3" creationId="{1245B8CD-FF87-454A-9777-F6F31F3ED972}"/>
          </ac:spMkLst>
        </pc:spChg>
        <pc:spChg chg="mod">
          <ac:chgData name="Thomas Gerner" userId="8f6e3844-7275-4217-a47b-91ff470ad534" providerId="ADAL" clId="{144A5693-4560-46E6-8828-39AB41DEBF5C}" dt="2021-10-13T09:58:05.575" v="68" actId="20577"/>
          <ac:spMkLst>
            <pc:docMk/>
            <pc:sldMk cId="1130978098" sldId="270"/>
            <ac:spMk id="4" creationId="{7800D144-91CB-BE4B-8BFC-F0E28E8B4CEF}"/>
          </ac:spMkLst>
        </pc:spChg>
      </pc:sldChg>
      <pc:sldChg chg="add del setBg">
        <pc:chgData name="Thomas Gerner" userId="8f6e3844-7275-4217-a47b-91ff470ad534" providerId="ADAL" clId="{144A5693-4560-46E6-8828-39AB41DEBF5C}" dt="2021-10-13T09:56:32.073" v="8" actId="47"/>
        <pc:sldMkLst>
          <pc:docMk/>
          <pc:sldMk cId="531400769" sldId="287"/>
        </pc:sldMkLst>
      </pc:sldChg>
      <pc:sldChg chg="add del setBg">
        <pc:chgData name="Thomas Gerner" userId="8f6e3844-7275-4217-a47b-91ff470ad534" providerId="ADAL" clId="{144A5693-4560-46E6-8828-39AB41DEBF5C}" dt="2021-10-13T09:37:05.211" v="1" actId="47"/>
        <pc:sldMkLst>
          <pc:docMk/>
          <pc:sldMk cId="3776936899" sldId="287"/>
        </pc:sldMkLst>
      </pc:sldChg>
      <pc:sldChg chg="add del setBg">
        <pc:chgData name="Thomas Gerner" userId="8f6e3844-7275-4217-a47b-91ff470ad534" providerId="ADAL" clId="{144A5693-4560-46E6-8828-39AB41DEBF5C}" dt="2021-10-13T09:39:17.527" v="3" actId="47"/>
        <pc:sldMkLst>
          <pc:docMk/>
          <pc:sldMk cId="4185459077" sldId="287"/>
        </pc:sldMkLst>
      </pc:sldChg>
      <pc:sldChg chg="modSp add mod ord">
        <pc:chgData name="Thomas Gerner" userId="8f6e3844-7275-4217-a47b-91ff470ad534" providerId="ADAL" clId="{144A5693-4560-46E6-8828-39AB41DEBF5C}" dt="2021-10-13T10:55:07.534" v="203" actId="207"/>
        <pc:sldMkLst>
          <pc:docMk/>
          <pc:sldMk cId="2870362861" sldId="288"/>
        </pc:sldMkLst>
        <pc:spChg chg="mod">
          <ac:chgData name="Thomas Gerner" userId="8f6e3844-7275-4217-a47b-91ff470ad534" providerId="ADAL" clId="{144A5693-4560-46E6-8828-39AB41DEBF5C}" dt="2021-10-13T10:55:07.534" v="203" actId="207"/>
          <ac:spMkLst>
            <pc:docMk/>
            <pc:sldMk cId="2870362861" sldId="288"/>
            <ac:spMk id="2" creationId="{6BF378B0-1CC3-D140-9D6E-AB5C7201DDD2}"/>
          </ac:spMkLst>
        </pc:spChg>
        <pc:spChg chg="mod">
          <ac:chgData name="Thomas Gerner" userId="8f6e3844-7275-4217-a47b-91ff470ad534" providerId="ADAL" clId="{144A5693-4560-46E6-8828-39AB41DEBF5C}" dt="2021-10-13T10:54:32.330" v="178" actId="20577"/>
          <ac:spMkLst>
            <pc:docMk/>
            <pc:sldMk cId="2870362861" sldId="288"/>
            <ac:spMk id="30" creationId="{2D205268-9CE0-E745-880A-DCFCB6B5ECE5}"/>
          </ac:spMkLst>
        </pc:spChg>
        <pc:spChg chg="mod">
          <ac:chgData name="Thomas Gerner" userId="8f6e3844-7275-4217-a47b-91ff470ad534" providerId="ADAL" clId="{144A5693-4560-46E6-8828-39AB41DEBF5C}" dt="2021-10-13T10:54:20.745" v="177" actId="20577"/>
          <ac:spMkLst>
            <pc:docMk/>
            <pc:sldMk cId="2870362861" sldId="288"/>
            <ac:spMk id="34" creationId="{561ADA3A-9D6F-6B4D-8BC9-BDEC5B54BA13}"/>
          </ac:spMkLst>
        </pc:spChg>
      </pc:sldChg>
      <pc:sldMasterChg chg="modSldLayout">
        <pc:chgData name="Thomas Gerner" userId="8f6e3844-7275-4217-a47b-91ff470ad534" providerId="ADAL" clId="{144A5693-4560-46E6-8828-39AB41DEBF5C}" dt="2021-10-13T10:55:58.382" v="205" actId="113"/>
        <pc:sldMasterMkLst>
          <pc:docMk/>
          <pc:sldMasterMk cId="3782133118" sldId="2147483648"/>
        </pc:sldMasterMkLst>
        <pc:sldLayoutChg chg="modSp">
          <pc:chgData name="Thomas Gerner" userId="8f6e3844-7275-4217-a47b-91ff470ad534" providerId="ADAL" clId="{144A5693-4560-46E6-8828-39AB41DEBF5C}" dt="2021-10-13T10:55:58.382" v="205" actId="113"/>
          <pc:sldLayoutMkLst>
            <pc:docMk/>
            <pc:sldMasterMk cId="3782133118" sldId="2147483648"/>
            <pc:sldLayoutMk cId="3087094120" sldId="2147483651"/>
          </pc:sldLayoutMkLst>
          <pc:spChg chg="mod">
            <ac:chgData name="Thomas Gerner" userId="8f6e3844-7275-4217-a47b-91ff470ad534" providerId="ADAL" clId="{144A5693-4560-46E6-8828-39AB41DEBF5C}" dt="2021-10-13T10:55:58.382" v="205" actId="113"/>
            <ac:spMkLst>
              <pc:docMk/>
              <pc:sldMasterMk cId="3782133118" sldId="2147483648"/>
              <pc:sldLayoutMk cId="3087094120" sldId="2147483651"/>
              <ac:spMk id="2" creationId="{E9FB872E-5AEA-4724-B191-966A65DED371}"/>
            </ac:spMkLst>
          </pc:spChg>
        </pc:sldLayoutChg>
      </pc:sldMasterChg>
      <pc:sldMasterChg chg="modSldLayout">
        <pc:chgData name="Thomas Gerner" userId="8f6e3844-7275-4217-a47b-91ff470ad534" providerId="ADAL" clId="{144A5693-4560-46E6-8828-39AB41DEBF5C}" dt="2021-10-13T10:56:05.840" v="206" actId="113"/>
        <pc:sldMasterMkLst>
          <pc:docMk/>
          <pc:sldMasterMk cId="667667846" sldId="2147483660"/>
        </pc:sldMasterMkLst>
        <pc:sldLayoutChg chg="modSp">
          <pc:chgData name="Thomas Gerner" userId="8f6e3844-7275-4217-a47b-91ff470ad534" providerId="ADAL" clId="{144A5693-4560-46E6-8828-39AB41DEBF5C}" dt="2021-10-13T10:56:05.840" v="206" actId="113"/>
          <pc:sldLayoutMkLst>
            <pc:docMk/>
            <pc:sldMasterMk cId="667667846" sldId="2147483660"/>
            <pc:sldLayoutMk cId="3730293933" sldId="2147483661"/>
          </pc:sldLayoutMkLst>
          <pc:spChg chg="mod">
            <ac:chgData name="Thomas Gerner" userId="8f6e3844-7275-4217-a47b-91ff470ad534" providerId="ADAL" clId="{144A5693-4560-46E6-8828-39AB41DEBF5C}" dt="2021-10-13T10:56:05.840" v="206" actId="113"/>
            <ac:spMkLst>
              <pc:docMk/>
              <pc:sldMasterMk cId="667667846" sldId="2147483660"/>
              <pc:sldLayoutMk cId="3730293933" sldId="2147483661"/>
              <ac:spMk id="2" creationId="{AB98FF4F-4EE2-4510-93E2-EEBDBA6B22FE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51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09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76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13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C088BEE-A32E-483C-8DD1-728D8E72F57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91729" y="5413326"/>
            <a:ext cx="10408542" cy="6247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/>
              <a:t>How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create</a:t>
            </a:r>
            <a:r>
              <a:rPr lang="de-DE" sz="3200" b="1" dirty="0"/>
              <a:t> an </a:t>
            </a:r>
            <a:r>
              <a:rPr lang="de-DE" sz="3200" b="1" dirty="0" err="1"/>
              <a:t>alternating</a:t>
            </a:r>
            <a:r>
              <a:rPr lang="de-DE" sz="3200" b="1" dirty="0"/>
              <a:t>, </a:t>
            </a:r>
            <a:r>
              <a:rPr lang="de-DE" sz="3200" b="1" dirty="0" err="1"/>
              <a:t>background</a:t>
            </a:r>
            <a:r>
              <a:rPr lang="de-DE" sz="3200" b="1" dirty="0"/>
              <a:t> </a:t>
            </a:r>
            <a:r>
              <a:rPr lang="de-DE" sz="3200" b="1" dirty="0" err="1"/>
              <a:t>with</a:t>
            </a:r>
            <a:r>
              <a:rPr lang="de-DE" sz="3200" b="1" dirty="0"/>
              <a:t> </a:t>
            </a:r>
            <a:r>
              <a:rPr lang="de-DE" sz="3200" b="1" dirty="0" err="1"/>
              <a:t>client</a:t>
            </a:r>
            <a:r>
              <a:rPr lang="de-DE" sz="3200" b="1" dirty="0"/>
              <a:t> logo?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EFAC9D-C206-CF4D-937F-03E17DD24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94" y="347623"/>
            <a:ext cx="4822012" cy="48220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BDB877-849C-B040-93D2-0CE10342E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" y="246449"/>
            <a:ext cx="2393330" cy="9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56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5720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99586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DDC1-A298-4F4E-B25B-2480144FA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1056595"/>
            <a:ext cx="10515600" cy="28527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/>
              <a:t>French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A1DEEE-9C74-974B-8AB6-8C505D1A0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" y="246449"/>
            <a:ext cx="2393330" cy="9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7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OGO">
            <a:extLst>
              <a:ext uri="{FF2B5EF4-FFF2-40B4-BE49-F238E27FC236}">
                <a16:creationId xmlns:a16="http://schemas.microsoft.com/office/drawing/2014/main" id="{561ADA3A-9D6F-6B4D-8BC9-BDEC5B54BA13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3233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30978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71257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DDC1-A298-4F4E-B25B-2480144FA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1056595"/>
            <a:ext cx="10515600" cy="28527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 err="1"/>
              <a:t>Italian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FCCC10-D2C1-7442-AE3B-18F927C86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" y="246449"/>
            <a:ext cx="2393330" cy="9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78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OGO">
            <a:extLst>
              <a:ext uri="{FF2B5EF4-FFF2-40B4-BE49-F238E27FC236}">
                <a16:creationId xmlns:a16="http://schemas.microsoft.com/office/drawing/2014/main" id="{561ADA3A-9D6F-6B4D-8BC9-BDEC5B54BA13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28468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48751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5048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OGO">
            <a:extLst>
              <a:ext uri="{FF2B5EF4-FFF2-40B4-BE49-F238E27FC236}">
                <a16:creationId xmlns:a16="http://schemas.microsoft.com/office/drawing/2014/main" id="{561ADA3A-9D6F-6B4D-8BC9-BDEC5B54BA13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Place </a:t>
            </a:r>
            <a:r>
              <a:rPr lang="de-DE" sz="2800" dirty="0" err="1">
                <a:solidFill>
                  <a:srgbClr val="FF0000"/>
                </a:solidFill>
              </a:rPr>
              <a:t>your</a:t>
            </a:r>
            <a:r>
              <a:rPr lang="de-DE" sz="2800" dirty="0">
                <a:solidFill>
                  <a:srgbClr val="FF0000"/>
                </a:solidFill>
              </a:rPr>
              <a:t> logo </a:t>
            </a:r>
            <a:r>
              <a:rPr lang="de-DE" sz="2800" dirty="0" err="1">
                <a:solidFill>
                  <a:srgbClr val="FF0000"/>
                </a:solidFill>
              </a:rPr>
              <a:t>here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9" name="Uhr">
            <a:extLst>
              <a:ext uri="{FF2B5EF4-FFF2-40B4-BE49-F238E27FC236}">
                <a16:creationId xmlns:a16="http://schemas.microsoft.com/office/drawing/2014/main" id="{75B8ABF4-4D0D-D546-B86B-F4F3137DD257}"/>
              </a:ext>
            </a:extLst>
          </p:cNvPr>
          <p:cNvSpPr/>
          <p:nvPr/>
        </p:nvSpPr>
        <p:spPr>
          <a:xfrm>
            <a:off x="10511822" y="5800725"/>
            <a:ext cx="1182498" cy="578644"/>
          </a:xfrm>
          <a:prstGeom prst="rect">
            <a:avLst/>
          </a:prstGeom>
          <a:pattFill prst="lt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 dirty="0" err="1">
                <a:solidFill>
                  <a:srgbClr val="FF0000"/>
                </a:solidFill>
              </a:rPr>
              <a:t>Please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leave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free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for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Clock</a:t>
            </a:r>
            <a:r>
              <a:rPr lang="de-DE" sz="13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0" name="Infoblock">
            <a:extLst>
              <a:ext uri="{FF2B5EF4-FFF2-40B4-BE49-F238E27FC236}">
                <a16:creationId xmlns:a16="http://schemas.microsoft.com/office/drawing/2014/main" id="{9D7A494C-39C3-4440-AED8-539C9151D58F}"/>
              </a:ext>
            </a:extLst>
          </p:cNvPr>
          <p:cNvSpPr/>
          <p:nvPr/>
        </p:nvSpPr>
        <p:spPr>
          <a:xfrm>
            <a:off x="7258050" y="471488"/>
            <a:ext cx="4436269" cy="2300287"/>
          </a:xfrm>
          <a:prstGeom prst="rect">
            <a:avLst/>
          </a:prstGeom>
          <a:pattFill prst="lt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rgbClr val="FF0000"/>
                </a:solidFill>
              </a:rPr>
              <a:t>Please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leave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free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for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de-DE" sz="1400" dirty="0" err="1">
                <a:solidFill>
                  <a:srgbClr val="FF0000"/>
                </a:solidFill>
              </a:rPr>
              <a:t>information</a:t>
            </a:r>
            <a:r>
              <a:rPr lang="de-DE" sz="1400" dirty="0">
                <a:solidFill>
                  <a:srgbClr val="FF0000"/>
                </a:solidFill>
              </a:rPr>
              <a:t> block!</a:t>
            </a:r>
          </a:p>
        </p:txBody>
      </p:sp>
    </p:spTree>
    <p:extLst>
      <p:ext uri="{BB962C8B-B14F-4D97-AF65-F5344CB8AC3E}">
        <p14:creationId xmlns:p14="http://schemas.microsoft.com/office/powerpoint/2010/main" val="287036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DDC1-A298-4F4E-B25B-2480144FA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1056595"/>
            <a:ext cx="10515600" cy="28527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 err="1"/>
              <a:t>Spanish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6742FF-9719-9443-8825-EDB32064C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" y="246449"/>
            <a:ext cx="2393330" cy="9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07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OGO">
            <a:extLst>
              <a:ext uri="{FF2B5EF4-FFF2-40B4-BE49-F238E27FC236}">
                <a16:creationId xmlns:a16="http://schemas.microsoft.com/office/drawing/2014/main" id="{561ADA3A-9D6F-6B4D-8BC9-BDEC5B54BA13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53296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81903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783948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DDC1-A298-4F4E-B25B-2480144FA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1056595"/>
            <a:ext cx="10515600" cy="28527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 err="1"/>
              <a:t>Croatian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9FCC81-50BC-2D4A-83E6-24B5AB259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" y="246449"/>
            <a:ext cx="2393330" cy="9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OGO">
            <a:extLst>
              <a:ext uri="{FF2B5EF4-FFF2-40B4-BE49-F238E27FC236}">
                <a16:creationId xmlns:a16="http://schemas.microsoft.com/office/drawing/2014/main" id="{561ADA3A-9D6F-6B4D-8BC9-BDEC5B54BA13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6B1A84EB-0EE0-8043-ACDE-266A0D153E7B}"/>
              </a:ext>
            </a:extLst>
          </p:cNvPr>
          <p:cNvSpPr/>
          <p:nvPr/>
        </p:nvSpPr>
        <p:spPr>
          <a:xfrm>
            <a:off x="164307" y="-137680"/>
            <a:ext cx="6715125" cy="67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48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51616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16762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DDC1-A298-4F4E-B25B-2480144FA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1056595"/>
            <a:ext cx="10515600" cy="28527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 err="1"/>
              <a:t>Turkish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DD6D3E-7495-664D-81CE-883540009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" y="246449"/>
            <a:ext cx="2393330" cy="9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17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OGO">
            <a:extLst>
              <a:ext uri="{FF2B5EF4-FFF2-40B4-BE49-F238E27FC236}">
                <a16:creationId xmlns:a16="http://schemas.microsoft.com/office/drawing/2014/main" id="{561ADA3A-9D6F-6B4D-8BC9-BDEC5B54BA13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3406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176F66-D427-4C7A-BCBE-A51EA60AE3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88925"/>
            <a:ext cx="12192000" cy="6221413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 flipH="1">
            <a:off x="6576223" y="3539188"/>
            <a:ext cx="611793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7025749" y="3198207"/>
            <a:ext cx="611793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7698941" y="1868271"/>
            <a:ext cx="359619" cy="429789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525535" y="2726413"/>
            <a:ext cx="2174166" cy="673218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0" y="4435380"/>
            <a:ext cx="1141355" cy="518168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7331645" y="3463357"/>
            <a:ext cx="1858075" cy="160043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/>
              <a:t>German 	– 05 </a:t>
            </a:r>
            <a:r>
              <a:rPr lang="de-DE" sz="1400" dirty="0" err="1"/>
              <a:t>to</a:t>
            </a:r>
            <a:r>
              <a:rPr lang="de-DE" sz="1400" dirty="0"/>
              <a:t> 07</a:t>
            </a:r>
          </a:p>
          <a:p>
            <a:r>
              <a:rPr lang="de-DE" sz="1400" dirty="0"/>
              <a:t>English 	– 09 </a:t>
            </a:r>
            <a:r>
              <a:rPr lang="de-DE" sz="1400" dirty="0" err="1"/>
              <a:t>to</a:t>
            </a:r>
            <a:r>
              <a:rPr lang="de-DE" sz="1400" dirty="0"/>
              <a:t> 11</a:t>
            </a:r>
          </a:p>
          <a:p>
            <a:r>
              <a:rPr lang="de-DE" sz="1400" dirty="0"/>
              <a:t>French 	– 13 </a:t>
            </a:r>
            <a:r>
              <a:rPr lang="de-DE" sz="1400" dirty="0" err="1"/>
              <a:t>to</a:t>
            </a:r>
            <a:r>
              <a:rPr lang="de-DE" sz="1400" dirty="0"/>
              <a:t> 15</a:t>
            </a:r>
          </a:p>
          <a:p>
            <a:r>
              <a:rPr lang="de-DE" sz="1400" dirty="0" err="1"/>
              <a:t>Italian</a:t>
            </a:r>
            <a:r>
              <a:rPr lang="de-DE" sz="1400" dirty="0"/>
              <a:t> 	– 17 </a:t>
            </a:r>
            <a:r>
              <a:rPr lang="de-DE" sz="1400" dirty="0" err="1"/>
              <a:t>to</a:t>
            </a:r>
            <a:r>
              <a:rPr lang="de-DE" sz="1400" dirty="0"/>
              <a:t> 19</a:t>
            </a:r>
          </a:p>
          <a:p>
            <a:r>
              <a:rPr lang="de-DE" sz="1400" dirty="0" err="1"/>
              <a:t>Spanish</a:t>
            </a:r>
            <a:r>
              <a:rPr lang="de-DE" sz="1400" dirty="0"/>
              <a:t> 	– 21 </a:t>
            </a:r>
            <a:r>
              <a:rPr lang="de-DE" sz="1400" dirty="0" err="1"/>
              <a:t>to</a:t>
            </a:r>
            <a:r>
              <a:rPr lang="de-DE" sz="1400" dirty="0"/>
              <a:t> 23</a:t>
            </a:r>
          </a:p>
          <a:p>
            <a:r>
              <a:rPr lang="de-DE" sz="1400" dirty="0" err="1"/>
              <a:t>Croatian</a:t>
            </a:r>
            <a:r>
              <a:rPr lang="de-DE" sz="1400" dirty="0"/>
              <a:t> 	– 25 </a:t>
            </a:r>
            <a:r>
              <a:rPr lang="de-DE" sz="1400" dirty="0" err="1"/>
              <a:t>to</a:t>
            </a:r>
            <a:r>
              <a:rPr lang="de-DE" sz="1400" dirty="0"/>
              <a:t> 27</a:t>
            </a:r>
          </a:p>
          <a:p>
            <a:r>
              <a:rPr lang="de-DE" sz="1400" dirty="0"/>
              <a:t>Turkish 	– 29 </a:t>
            </a:r>
            <a:r>
              <a:rPr lang="de-DE" sz="1400" dirty="0" err="1"/>
              <a:t>to</a:t>
            </a:r>
            <a:r>
              <a:rPr lang="de-DE" sz="1400" dirty="0"/>
              <a:t> 31</a:t>
            </a:r>
          </a:p>
        </p:txBody>
      </p:sp>
    </p:spTree>
    <p:extLst>
      <p:ext uri="{BB962C8B-B14F-4D97-AF65-F5344CB8AC3E}">
        <p14:creationId xmlns:p14="http://schemas.microsoft.com/office/powerpoint/2010/main" val="2215251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268268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2620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DDC1-A298-4F4E-B25B-2480144FA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1056595"/>
            <a:ext cx="10515600" cy="28527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b="1" dirty="0"/>
              <a:t>German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9DE5B6-4444-F348-9E36-124E1438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" y="246449"/>
            <a:ext cx="2393330" cy="9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OGO">
            <a:extLst>
              <a:ext uri="{FF2B5EF4-FFF2-40B4-BE49-F238E27FC236}">
                <a16:creationId xmlns:a16="http://schemas.microsoft.com/office/drawing/2014/main" id="{561ADA3A-9D6F-6B4D-8BC9-BDEC5B54BA13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accent2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042641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accent2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7229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7800D144-91CB-BE4B-8BFC-F0E28E8B4CEF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accent2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61498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DDC1-A298-4F4E-B25B-2480144FA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1056595"/>
            <a:ext cx="10515600" cy="28527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/>
              <a:t>English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95282A-A821-D246-A093-BA6E9CB35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" y="246449"/>
            <a:ext cx="2393330" cy="9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66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OGO">
            <a:extLst>
              <a:ext uri="{FF2B5EF4-FFF2-40B4-BE49-F238E27FC236}">
                <a16:creationId xmlns:a16="http://schemas.microsoft.com/office/drawing/2014/main" id="{561ADA3A-9D6F-6B4D-8BC9-BDEC5B54BA13}"/>
              </a:ext>
            </a:extLst>
          </p:cNvPr>
          <p:cNvSpPr/>
          <p:nvPr/>
        </p:nvSpPr>
        <p:spPr>
          <a:xfrm>
            <a:off x="385764" y="364331"/>
            <a:ext cx="1921668" cy="742950"/>
          </a:xfrm>
          <a:prstGeom prst="rect">
            <a:avLst/>
          </a:prstGeom>
          <a:pattFill prst="wdUpDiag">
            <a:fgClr>
              <a:schemeClr val="accent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ED7D31"/>
                </a:solidFill>
              </a:rPr>
              <a:t>Logo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6B1A84EB-0EE0-8043-ACDE-266A0D153E7B}"/>
              </a:ext>
            </a:extLst>
          </p:cNvPr>
          <p:cNvSpPr/>
          <p:nvPr/>
        </p:nvSpPr>
        <p:spPr>
          <a:xfrm>
            <a:off x="164307" y="-137680"/>
            <a:ext cx="6715125" cy="67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96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</Words>
  <Application>Microsoft Macintosh PowerPoint</Application>
  <PresentationFormat>Breitbild</PresentationFormat>
  <Paragraphs>40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German</vt:lpstr>
      <vt:lpstr>PowerPoint-Präsentation</vt:lpstr>
      <vt:lpstr>PowerPoint-Präsentation</vt:lpstr>
      <vt:lpstr>PowerPoint-Präsentation</vt:lpstr>
      <vt:lpstr>English</vt:lpstr>
      <vt:lpstr>PowerPoint-Präsentation</vt:lpstr>
      <vt:lpstr>PowerPoint-Präsentation</vt:lpstr>
      <vt:lpstr>PowerPoint-Präsentation</vt:lpstr>
      <vt:lpstr>French</vt:lpstr>
      <vt:lpstr>PowerPoint-Präsentation</vt:lpstr>
      <vt:lpstr>PowerPoint-Präsentation</vt:lpstr>
      <vt:lpstr>PowerPoint-Präsentation</vt:lpstr>
      <vt:lpstr>Italian</vt:lpstr>
      <vt:lpstr>PowerPoint-Präsentation</vt:lpstr>
      <vt:lpstr>PowerPoint-Präsentation</vt:lpstr>
      <vt:lpstr>PowerPoint-Präsentation</vt:lpstr>
      <vt:lpstr>Spanish</vt:lpstr>
      <vt:lpstr>PowerPoint-Präsentation</vt:lpstr>
      <vt:lpstr>PowerPoint-Präsentation</vt:lpstr>
      <vt:lpstr>PowerPoint-Präsentation</vt:lpstr>
      <vt:lpstr>Croatian</vt:lpstr>
      <vt:lpstr>PowerPoint-Präsentation</vt:lpstr>
      <vt:lpstr>PowerPoint-Präsentation</vt:lpstr>
      <vt:lpstr>PowerPoint-Präsentation</vt:lpstr>
      <vt:lpstr>Turkish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Zechmeister</dc:creator>
  <cp:lastModifiedBy>Christian Nebauer</cp:lastModifiedBy>
  <cp:revision>31</cp:revision>
  <dcterms:created xsi:type="dcterms:W3CDTF">2021-09-30T15:09:04Z</dcterms:created>
  <dcterms:modified xsi:type="dcterms:W3CDTF">2023-02-22T07:22:49Z</dcterms:modified>
</cp:coreProperties>
</file>