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8" r:id="rId2"/>
    <p:sldId id="288" r:id="rId3"/>
    <p:sldId id="259" r:id="rId4"/>
    <p:sldId id="266" r:id="rId5"/>
    <p:sldId id="256" r:id="rId6"/>
    <p:sldId id="257" r:id="rId7"/>
    <p:sldId id="267" r:id="rId8"/>
    <p:sldId id="262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0" r:id="rId20"/>
    <p:sldId id="281" r:id="rId21"/>
    <p:sldId id="282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Nebauer" initials="CN" lastIdx="1" clrIdx="0">
    <p:extLst>
      <p:ext uri="{19B8F6BF-5375-455C-9EA6-DF929625EA0E}">
        <p15:presenceInfo xmlns:p15="http://schemas.microsoft.com/office/powerpoint/2012/main" userId="S::c.nebauer@kindermann.de::e31437d8-32ec-473d-b87b-b34f913a9d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338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A5693-4560-46E6-8828-39AB41DEBF5C}" v="5" dt="2021-10-13T10:56:05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2" autoAdjust="0"/>
    <p:restoredTop sz="97838"/>
  </p:normalViewPr>
  <p:slideViewPr>
    <p:cSldViewPr snapToGrid="0">
      <p:cViewPr varScale="1">
        <p:scale>
          <a:sx n="57" d="100"/>
          <a:sy n="57" d="100"/>
        </p:scale>
        <p:origin x="84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Gerner" userId="8f6e3844-7275-4217-a47b-91ff470ad534" providerId="ADAL" clId="{144A5693-4560-46E6-8828-39AB41DEBF5C}"/>
    <pc:docChg chg="undo custSel addSld delSld modSld sldOrd modMainMaster">
      <pc:chgData name="Thomas Gerner" userId="8f6e3844-7275-4217-a47b-91ff470ad534" providerId="ADAL" clId="{144A5693-4560-46E6-8828-39AB41DEBF5C}" dt="2021-10-13T10:58:38.322" v="248" actId="20577"/>
      <pc:docMkLst>
        <pc:docMk/>
      </pc:docMkLst>
      <pc:sldChg chg="modSp mod">
        <pc:chgData name="Thomas Gerner" userId="8f6e3844-7275-4217-a47b-91ff470ad534" providerId="ADAL" clId="{144A5693-4560-46E6-8828-39AB41DEBF5C}" dt="2021-10-13T10:58:38.322" v="248" actId="20577"/>
        <pc:sldMkLst>
          <pc:docMk/>
          <pc:sldMk cId="2215251094" sldId="259"/>
        </pc:sldMkLst>
        <pc:spChg chg="mod">
          <ac:chgData name="Thomas Gerner" userId="8f6e3844-7275-4217-a47b-91ff470ad534" providerId="ADAL" clId="{144A5693-4560-46E6-8828-39AB41DEBF5C}" dt="2021-10-13T10:58:38.322" v="248" actId="20577"/>
          <ac:spMkLst>
            <pc:docMk/>
            <pc:sldMk cId="2215251094" sldId="259"/>
            <ac:spMk id="21" creationId="{00000000-0000-0000-0000-000000000000}"/>
          </ac:spMkLst>
        </pc:spChg>
      </pc:sldChg>
      <pc:sldChg chg="modSp mod">
        <pc:chgData name="Thomas Gerner" userId="8f6e3844-7275-4217-a47b-91ff470ad534" providerId="ADAL" clId="{144A5693-4560-46E6-8828-39AB41DEBF5C}" dt="2021-10-13T10:55:43.997" v="204" actId="113"/>
        <pc:sldMkLst>
          <pc:docMk/>
          <pc:sldMk cId="1409401877" sldId="266"/>
        </pc:sldMkLst>
        <pc:spChg chg="mod">
          <ac:chgData name="Thomas Gerner" userId="8f6e3844-7275-4217-a47b-91ff470ad534" providerId="ADAL" clId="{144A5693-4560-46E6-8828-39AB41DEBF5C}" dt="2021-10-13T10:55:43.997" v="204" actId="113"/>
          <ac:spMkLst>
            <pc:docMk/>
            <pc:sldMk cId="1409401877" sldId="266"/>
            <ac:spMk id="2" creationId="{1C53DDC1-A298-4F4E-B25B-2480144FA0B1}"/>
          </ac:spMkLst>
        </pc:spChg>
      </pc:sldChg>
      <pc:sldChg chg="modSp mod">
        <pc:chgData name="Thomas Gerner" userId="8f6e3844-7275-4217-a47b-91ff470ad534" providerId="ADAL" clId="{144A5693-4560-46E6-8828-39AB41DEBF5C}" dt="2021-10-13T09:58:05.575" v="68" actId="20577"/>
        <pc:sldMkLst>
          <pc:docMk/>
          <pc:sldMk cId="1130978098" sldId="270"/>
        </pc:sldMkLst>
        <pc:spChg chg="mod">
          <ac:chgData name="Thomas Gerner" userId="8f6e3844-7275-4217-a47b-91ff470ad534" providerId="ADAL" clId="{144A5693-4560-46E6-8828-39AB41DEBF5C}" dt="2021-10-13T09:58:02.170" v="62" actId="1076"/>
          <ac:spMkLst>
            <pc:docMk/>
            <pc:sldMk cId="1130978098" sldId="270"/>
            <ac:spMk id="3" creationId="{1245B8CD-FF87-454A-9777-F6F31F3ED972}"/>
          </ac:spMkLst>
        </pc:spChg>
        <pc:spChg chg="mod">
          <ac:chgData name="Thomas Gerner" userId="8f6e3844-7275-4217-a47b-91ff470ad534" providerId="ADAL" clId="{144A5693-4560-46E6-8828-39AB41DEBF5C}" dt="2021-10-13T09:58:05.575" v="68" actId="20577"/>
          <ac:spMkLst>
            <pc:docMk/>
            <pc:sldMk cId="1130978098" sldId="270"/>
            <ac:spMk id="4" creationId="{7800D144-91CB-BE4B-8BFC-F0E28E8B4CEF}"/>
          </ac:spMkLst>
        </pc:spChg>
      </pc:sldChg>
      <pc:sldChg chg="add del setBg">
        <pc:chgData name="Thomas Gerner" userId="8f6e3844-7275-4217-a47b-91ff470ad534" providerId="ADAL" clId="{144A5693-4560-46E6-8828-39AB41DEBF5C}" dt="2021-10-13T09:56:32.073" v="8" actId="47"/>
        <pc:sldMkLst>
          <pc:docMk/>
          <pc:sldMk cId="531400769" sldId="287"/>
        </pc:sldMkLst>
      </pc:sldChg>
      <pc:sldChg chg="add del setBg">
        <pc:chgData name="Thomas Gerner" userId="8f6e3844-7275-4217-a47b-91ff470ad534" providerId="ADAL" clId="{144A5693-4560-46E6-8828-39AB41DEBF5C}" dt="2021-10-13T09:37:05.211" v="1" actId="47"/>
        <pc:sldMkLst>
          <pc:docMk/>
          <pc:sldMk cId="3776936899" sldId="287"/>
        </pc:sldMkLst>
      </pc:sldChg>
      <pc:sldChg chg="add del setBg">
        <pc:chgData name="Thomas Gerner" userId="8f6e3844-7275-4217-a47b-91ff470ad534" providerId="ADAL" clId="{144A5693-4560-46E6-8828-39AB41DEBF5C}" dt="2021-10-13T09:39:17.527" v="3" actId="47"/>
        <pc:sldMkLst>
          <pc:docMk/>
          <pc:sldMk cId="4185459077" sldId="287"/>
        </pc:sldMkLst>
      </pc:sldChg>
      <pc:sldChg chg="modSp add mod ord">
        <pc:chgData name="Thomas Gerner" userId="8f6e3844-7275-4217-a47b-91ff470ad534" providerId="ADAL" clId="{144A5693-4560-46E6-8828-39AB41DEBF5C}" dt="2021-10-13T10:55:07.534" v="203" actId="207"/>
        <pc:sldMkLst>
          <pc:docMk/>
          <pc:sldMk cId="2870362861" sldId="288"/>
        </pc:sldMkLst>
        <pc:spChg chg="mod">
          <ac:chgData name="Thomas Gerner" userId="8f6e3844-7275-4217-a47b-91ff470ad534" providerId="ADAL" clId="{144A5693-4560-46E6-8828-39AB41DEBF5C}" dt="2021-10-13T10:55:07.534" v="203" actId="207"/>
          <ac:spMkLst>
            <pc:docMk/>
            <pc:sldMk cId="2870362861" sldId="288"/>
            <ac:spMk id="2" creationId="{6BF378B0-1CC3-D140-9D6E-AB5C7201DDD2}"/>
          </ac:spMkLst>
        </pc:spChg>
        <pc:spChg chg="mod">
          <ac:chgData name="Thomas Gerner" userId="8f6e3844-7275-4217-a47b-91ff470ad534" providerId="ADAL" clId="{144A5693-4560-46E6-8828-39AB41DEBF5C}" dt="2021-10-13T10:54:32.330" v="178" actId="20577"/>
          <ac:spMkLst>
            <pc:docMk/>
            <pc:sldMk cId="2870362861" sldId="288"/>
            <ac:spMk id="30" creationId="{2D205268-9CE0-E745-880A-DCFCB6B5ECE5}"/>
          </ac:spMkLst>
        </pc:spChg>
        <pc:spChg chg="mod">
          <ac:chgData name="Thomas Gerner" userId="8f6e3844-7275-4217-a47b-91ff470ad534" providerId="ADAL" clId="{144A5693-4560-46E6-8828-39AB41DEBF5C}" dt="2021-10-13T10:54:20.745" v="177" actId="20577"/>
          <ac:spMkLst>
            <pc:docMk/>
            <pc:sldMk cId="2870362861" sldId="288"/>
            <ac:spMk id="34" creationId="{561ADA3A-9D6F-6B4D-8BC9-BDEC5B54BA13}"/>
          </ac:spMkLst>
        </pc:spChg>
      </pc:sldChg>
      <pc:sldMasterChg chg="modSldLayout">
        <pc:chgData name="Thomas Gerner" userId="8f6e3844-7275-4217-a47b-91ff470ad534" providerId="ADAL" clId="{144A5693-4560-46E6-8828-39AB41DEBF5C}" dt="2021-10-13T10:55:58.382" v="205" actId="113"/>
        <pc:sldMasterMkLst>
          <pc:docMk/>
          <pc:sldMasterMk cId="3782133118" sldId="2147483648"/>
        </pc:sldMasterMkLst>
        <pc:sldLayoutChg chg="modSp">
          <pc:chgData name="Thomas Gerner" userId="8f6e3844-7275-4217-a47b-91ff470ad534" providerId="ADAL" clId="{144A5693-4560-46E6-8828-39AB41DEBF5C}" dt="2021-10-13T10:55:58.382" v="205" actId="113"/>
          <pc:sldLayoutMkLst>
            <pc:docMk/>
            <pc:sldMasterMk cId="3782133118" sldId="2147483648"/>
            <pc:sldLayoutMk cId="3087094120" sldId="2147483651"/>
          </pc:sldLayoutMkLst>
          <pc:spChg chg="mod">
            <ac:chgData name="Thomas Gerner" userId="8f6e3844-7275-4217-a47b-91ff470ad534" providerId="ADAL" clId="{144A5693-4560-46E6-8828-39AB41DEBF5C}" dt="2021-10-13T10:55:58.382" v="205" actId="113"/>
            <ac:spMkLst>
              <pc:docMk/>
              <pc:sldMasterMk cId="3782133118" sldId="2147483648"/>
              <pc:sldLayoutMk cId="3087094120" sldId="2147483651"/>
              <ac:spMk id="2" creationId="{E9FB872E-5AEA-4724-B191-966A65DED371}"/>
            </ac:spMkLst>
          </pc:spChg>
        </pc:sldLayoutChg>
      </pc:sldMasterChg>
      <pc:sldMasterChg chg="modSldLayout">
        <pc:chgData name="Thomas Gerner" userId="8f6e3844-7275-4217-a47b-91ff470ad534" providerId="ADAL" clId="{144A5693-4560-46E6-8828-39AB41DEBF5C}" dt="2021-10-13T10:56:05.840" v="206" actId="113"/>
        <pc:sldMasterMkLst>
          <pc:docMk/>
          <pc:sldMasterMk cId="667667846" sldId="2147483660"/>
        </pc:sldMasterMkLst>
        <pc:sldLayoutChg chg="modSp">
          <pc:chgData name="Thomas Gerner" userId="8f6e3844-7275-4217-a47b-91ff470ad534" providerId="ADAL" clId="{144A5693-4560-46E6-8828-39AB41DEBF5C}" dt="2021-10-13T10:56:05.840" v="206" actId="113"/>
          <pc:sldLayoutMkLst>
            <pc:docMk/>
            <pc:sldMasterMk cId="667667846" sldId="2147483660"/>
            <pc:sldLayoutMk cId="3730293933" sldId="2147483661"/>
          </pc:sldLayoutMkLst>
          <pc:spChg chg="mod">
            <ac:chgData name="Thomas Gerner" userId="8f6e3844-7275-4217-a47b-91ff470ad534" providerId="ADAL" clId="{144A5693-4560-46E6-8828-39AB41DEBF5C}" dt="2021-10-13T10:56:05.840" v="206" actId="113"/>
            <ac:spMkLst>
              <pc:docMk/>
              <pc:sldMasterMk cId="667667846" sldId="2147483660"/>
              <pc:sldLayoutMk cId="3730293933" sldId="2147483661"/>
              <ac:spMk id="2" creationId="{AB98FF4F-4EE2-4510-93E2-EEBDBA6B22FE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9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68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0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07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088BEE-A32E-483C-8DD1-728D8E72F57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5511800"/>
            <a:ext cx="9144000" cy="47625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sz="3200" b="1" dirty="0"/>
              <a:t>How</a:t>
            </a:r>
            <a:r>
              <a:rPr lang="de-DE" sz="3200" b="1" dirty="0"/>
              <a:t> </a:t>
            </a:r>
            <a:r>
              <a:rPr lang="de-DE" sz="3200" b="1" dirty="0" err="1"/>
              <a:t>to</a:t>
            </a:r>
            <a:r>
              <a:rPr lang="de-DE" sz="3200" b="1" dirty="0"/>
              <a:t> </a:t>
            </a:r>
            <a:r>
              <a:rPr lang="de-DE" sz="3200" b="1" dirty="0" err="1"/>
              <a:t>create</a:t>
            </a:r>
            <a:r>
              <a:rPr lang="de-DE" sz="3200" b="1" dirty="0"/>
              <a:t> an </a:t>
            </a:r>
            <a:r>
              <a:rPr lang="de-DE" sz="3200" b="1" dirty="0" err="1"/>
              <a:t>alternating</a:t>
            </a:r>
            <a:r>
              <a:rPr lang="de-DE" sz="3200" b="1" dirty="0"/>
              <a:t>, </a:t>
            </a:r>
            <a:r>
              <a:rPr lang="de-DE" sz="3200" b="1" dirty="0" err="1"/>
              <a:t>background</a:t>
            </a:r>
            <a:r>
              <a:rPr lang="de-DE" sz="3200" b="1" dirty="0"/>
              <a:t> </a:t>
            </a:r>
            <a:r>
              <a:rPr lang="de-DE" sz="3200" b="1" dirty="0" err="1"/>
              <a:t>with</a:t>
            </a:r>
            <a:r>
              <a:rPr lang="de-DE" sz="3200" b="1" dirty="0"/>
              <a:t> </a:t>
            </a:r>
            <a:r>
              <a:rPr lang="de-DE" sz="3200" b="1" dirty="0" err="1"/>
              <a:t>client</a:t>
            </a:r>
            <a:r>
              <a:rPr lang="de-DE" sz="3200" b="1" dirty="0"/>
              <a:t> logo?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430805-39F5-4A40-A96E-7390D8A50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65" y="1122363"/>
            <a:ext cx="52673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56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3DDC1-A298-4F4E-B25B-2480144FA0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57275"/>
            <a:ext cx="10515600" cy="2852738"/>
          </a:xfrm>
        </p:spPr>
        <p:txBody>
          <a:bodyPr/>
          <a:lstStyle/>
          <a:p>
            <a:pPr algn="ctr"/>
            <a:r>
              <a:rPr lang="de-DE" dirty="0"/>
              <a:t>French</a:t>
            </a:r>
          </a:p>
        </p:txBody>
      </p:sp>
    </p:spTree>
    <p:extLst>
      <p:ext uri="{BB962C8B-B14F-4D97-AF65-F5344CB8AC3E}">
        <p14:creationId xmlns:p14="http://schemas.microsoft.com/office/powerpoint/2010/main" val="58187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Uhr">
            <a:extLst>
              <a:ext uri="{FF2B5EF4-FFF2-40B4-BE49-F238E27FC236}">
                <a16:creationId xmlns:a16="http://schemas.microsoft.com/office/drawing/2014/main" id="{2D205268-9CE0-E745-880A-DCFCB6B5ECE5}"/>
              </a:ext>
            </a:extLst>
          </p:cNvPr>
          <p:cNvSpPr/>
          <p:nvPr/>
        </p:nvSpPr>
        <p:spPr>
          <a:xfrm>
            <a:off x="10629900" y="5800725"/>
            <a:ext cx="1064419" cy="578644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!</a:t>
            </a:r>
          </a:p>
        </p:txBody>
      </p:sp>
      <p:sp>
        <p:nvSpPr>
          <p:cNvPr id="2" name="Infoblock">
            <a:extLst>
              <a:ext uri="{FF2B5EF4-FFF2-40B4-BE49-F238E27FC236}">
                <a16:creationId xmlns:a16="http://schemas.microsoft.com/office/drawing/2014/main" id="{6BF378B0-1CC3-D140-9D6E-AB5C7201DDD2}"/>
              </a:ext>
            </a:extLst>
          </p:cNvPr>
          <p:cNvSpPr/>
          <p:nvPr/>
        </p:nvSpPr>
        <p:spPr>
          <a:xfrm>
            <a:off x="7258050" y="471488"/>
            <a:ext cx="4436269" cy="2300287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for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information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block!</a:t>
            </a:r>
          </a:p>
        </p:txBody>
      </p:sp>
      <p:sp>
        <p:nvSpPr>
          <p:cNvPr id="34" name="LOGO">
            <a:extLst>
              <a:ext uri="{FF2B5EF4-FFF2-40B4-BE49-F238E27FC236}">
                <a16:creationId xmlns:a16="http://schemas.microsoft.com/office/drawing/2014/main" id="{561ADA3A-9D6F-6B4D-8BC9-BDEC5B54BA13}"/>
              </a:ext>
            </a:extLst>
          </p:cNvPr>
          <p:cNvSpPr/>
          <p:nvPr/>
        </p:nvSpPr>
        <p:spPr>
          <a:xfrm>
            <a:off x="385764" y="364331"/>
            <a:ext cx="1921668" cy="742950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ED7D3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3233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hr">
            <a:extLst>
              <a:ext uri="{FF2B5EF4-FFF2-40B4-BE49-F238E27FC236}">
                <a16:creationId xmlns:a16="http://schemas.microsoft.com/office/drawing/2014/main" id="{3675D6E6-1EED-C343-9F11-74D1B8ED7CD8}"/>
              </a:ext>
            </a:extLst>
          </p:cNvPr>
          <p:cNvSpPr/>
          <p:nvPr/>
        </p:nvSpPr>
        <p:spPr>
          <a:xfrm>
            <a:off x="10629900" y="5800725"/>
            <a:ext cx="1064419" cy="578644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!</a:t>
            </a:r>
          </a:p>
        </p:txBody>
      </p:sp>
      <p:sp>
        <p:nvSpPr>
          <p:cNvPr id="3" name="Infoblock">
            <a:extLst>
              <a:ext uri="{FF2B5EF4-FFF2-40B4-BE49-F238E27FC236}">
                <a16:creationId xmlns:a16="http://schemas.microsoft.com/office/drawing/2014/main" id="{1245B8CD-FF87-454A-9777-F6F31F3ED972}"/>
              </a:ext>
            </a:extLst>
          </p:cNvPr>
          <p:cNvSpPr/>
          <p:nvPr/>
        </p:nvSpPr>
        <p:spPr>
          <a:xfrm>
            <a:off x="7258050" y="471488"/>
            <a:ext cx="4436269" cy="2300287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for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information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block!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7800D144-91CB-BE4B-8BFC-F0E28E8B4CEF}"/>
              </a:ext>
            </a:extLst>
          </p:cNvPr>
          <p:cNvSpPr/>
          <p:nvPr/>
        </p:nvSpPr>
        <p:spPr>
          <a:xfrm>
            <a:off x="385764" y="364331"/>
            <a:ext cx="1921668" cy="742950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ED7D3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3097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3DDC1-A298-4F4E-B25B-2480144FA0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57275"/>
            <a:ext cx="10515600" cy="2852738"/>
          </a:xfrm>
        </p:spPr>
        <p:txBody>
          <a:bodyPr/>
          <a:lstStyle/>
          <a:p>
            <a:pPr algn="ctr"/>
            <a:r>
              <a:rPr lang="de-DE" dirty="0" err="1"/>
              <a:t>Italian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47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Uhr">
            <a:extLst>
              <a:ext uri="{FF2B5EF4-FFF2-40B4-BE49-F238E27FC236}">
                <a16:creationId xmlns:a16="http://schemas.microsoft.com/office/drawing/2014/main" id="{2D205268-9CE0-E745-880A-DCFCB6B5ECE5}"/>
              </a:ext>
            </a:extLst>
          </p:cNvPr>
          <p:cNvSpPr/>
          <p:nvPr/>
        </p:nvSpPr>
        <p:spPr>
          <a:xfrm>
            <a:off x="10629900" y="5800725"/>
            <a:ext cx="1064419" cy="578644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!</a:t>
            </a:r>
          </a:p>
        </p:txBody>
      </p:sp>
      <p:sp>
        <p:nvSpPr>
          <p:cNvPr id="2" name="Infoblock">
            <a:extLst>
              <a:ext uri="{FF2B5EF4-FFF2-40B4-BE49-F238E27FC236}">
                <a16:creationId xmlns:a16="http://schemas.microsoft.com/office/drawing/2014/main" id="{6BF378B0-1CC3-D140-9D6E-AB5C7201DDD2}"/>
              </a:ext>
            </a:extLst>
          </p:cNvPr>
          <p:cNvSpPr/>
          <p:nvPr/>
        </p:nvSpPr>
        <p:spPr>
          <a:xfrm>
            <a:off x="7258050" y="471488"/>
            <a:ext cx="4436269" cy="2300287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for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information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block!</a:t>
            </a:r>
          </a:p>
        </p:txBody>
      </p:sp>
      <p:sp>
        <p:nvSpPr>
          <p:cNvPr id="34" name="LOGO">
            <a:extLst>
              <a:ext uri="{FF2B5EF4-FFF2-40B4-BE49-F238E27FC236}">
                <a16:creationId xmlns:a16="http://schemas.microsoft.com/office/drawing/2014/main" id="{561ADA3A-9D6F-6B4D-8BC9-BDEC5B54BA13}"/>
              </a:ext>
            </a:extLst>
          </p:cNvPr>
          <p:cNvSpPr/>
          <p:nvPr/>
        </p:nvSpPr>
        <p:spPr>
          <a:xfrm>
            <a:off x="385764" y="364331"/>
            <a:ext cx="1921668" cy="742950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ED7D3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28468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hr">
            <a:extLst>
              <a:ext uri="{FF2B5EF4-FFF2-40B4-BE49-F238E27FC236}">
                <a16:creationId xmlns:a16="http://schemas.microsoft.com/office/drawing/2014/main" id="{3675D6E6-1EED-C343-9F11-74D1B8ED7CD8}"/>
              </a:ext>
            </a:extLst>
          </p:cNvPr>
          <p:cNvSpPr/>
          <p:nvPr/>
        </p:nvSpPr>
        <p:spPr>
          <a:xfrm>
            <a:off x="10629900" y="5800725"/>
            <a:ext cx="1064419" cy="578644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!</a:t>
            </a:r>
          </a:p>
        </p:txBody>
      </p:sp>
      <p:sp>
        <p:nvSpPr>
          <p:cNvPr id="3" name="Infoblock">
            <a:extLst>
              <a:ext uri="{FF2B5EF4-FFF2-40B4-BE49-F238E27FC236}">
                <a16:creationId xmlns:a16="http://schemas.microsoft.com/office/drawing/2014/main" id="{1245B8CD-FF87-454A-9777-F6F31F3ED972}"/>
              </a:ext>
            </a:extLst>
          </p:cNvPr>
          <p:cNvSpPr/>
          <p:nvPr/>
        </p:nvSpPr>
        <p:spPr>
          <a:xfrm>
            <a:off x="7258050" y="471488"/>
            <a:ext cx="4436269" cy="2300287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for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information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block!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7800D144-91CB-BE4B-8BFC-F0E28E8B4CEF}"/>
              </a:ext>
            </a:extLst>
          </p:cNvPr>
          <p:cNvSpPr/>
          <p:nvPr/>
        </p:nvSpPr>
        <p:spPr>
          <a:xfrm>
            <a:off x="385764" y="364331"/>
            <a:ext cx="1921668" cy="742950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ED7D3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48751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3DDC1-A298-4F4E-B25B-2480144FA0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57275"/>
            <a:ext cx="10515600" cy="2852738"/>
          </a:xfrm>
        </p:spPr>
        <p:txBody>
          <a:bodyPr/>
          <a:lstStyle/>
          <a:p>
            <a:pPr algn="ctr"/>
            <a:r>
              <a:rPr lang="de-DE" dirty="0" err="1"/>
              <a:t>Spanish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90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Uhr">
            <a:extLst>
              <a:ext uri="{FF2B5EF4-FFF2-40B4-BE49-F238E27FC236}">
                <a16:creationId xmlns:a16="http://schemas.microsoft.com/office/drawing/2014/main" id="{2D205268-9CE0-E745-880A-DCFCB6B5ECE5}"/>
              </a:ext>
            </a:extLst>
          </p:cNvPr>
          <p:cNvSpPr/>
          <p:nvPr/>
        </p:nvSpPr>
        <p:spPr>
          <a:xfrm>
            <a:off x="10629900" y="5800725"/>
            <a:ext cx="1064419" cy="578644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!</a:t>
            </a:r>
          </a:p>
        </p:txBody>
      </p:sp>
      <p:sp>
        <p:nvSpPr>
          <p:cNvPr id="2" name="Infoblock">
            <a:extLst>
              <a:ext uri="{FF2B5EF4-FFF2-40B4-BE49-F238E27FC236}">
                <a16:creationId xmlns:a16="http://schemas.microsoft.com/office/drawing/2014/main" id="{6BF378B0-1CC3-D140-9D6E-AB5C7201DDD2}"/>
              </a:ext>
            </a:extLst>
          </p:cNvPr>
          <p:cNvSpPr/>
          <p:nvPr/>
        </p:nvSpPr>
        <p:spPr>
          <a:xfrm>
            <a:off x="7258050" y="471488"/>
            <a:ext cx="4436269" cy="2300287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for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information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block!</a:t>
            </a:r>
          </a:p>
        </p:txBody>
      </p:sp>
      <p:sp>
        <p:nvSpPr>
          <p:cNvPr id="34" name="LOGO">
            <a:extLst>
              <a:ext uri="{FF2B5EF4-FFF2-40B4-BE49-F238E27FC236}">
                <a16:creationId xmlns:a16="http://schemas.microsoft.com/office/drawing/2014/main" id="{561ADA3A-9D6F-6B4D-8BC9-BDEC5B54BA13}"/>
              </a:ext>
            </a:extLst>
          </p:cNvPr>
          <p:cNvSpPr/>
          <p:nvPr/>
        </p:nvSpPr>
        <p:spPr>
          <a:xfrm>
            <a:off x="385764" y="364331"/>
            <a:ext cx="1921668" cy="742950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ED7D3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553296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hr">
            <a:extLst>
              <a:ext uri="{FF2B5EF4-FFF2-40B4-BE49-F238E27FC236}">
                <a16:creationId xmlns:a16="http://schemas.microsoft.com/office/drawing/2014/main" id="{3675D6E6-1EED-C343-9F11-74D1B8ED7CD8}"/>
              </a:ext>
            </a:extLst>
          </p:cNvPr>
          <p:cNvSpPr/>
          <p:nvPr/>
        </p:nvSpPr>
        <p:spPr>
          <a:xfrm>
            <a:off x="10629900" y="5800725"/>
            <a:ext cx="1064419" cy="578644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!</a:t>
            </a:r>
          </a:p>
        </p:txBody>
      </p:sp>
      <p:sp>
        <p:nvSpPr>
          <p:cNvPr id="3" name="Infoblock">
            <a:extLst>
              <a:ext uri="{FF2B5EF4-FFF2-40B4-BE49-F238E27FC236}">
                <a16:creationId xmlns:a16="http://schemas.microsoft.com/office/drawing/2014/main" id="{1245B8CD-FF87-454A-9777-F6F31F3ED972}"/>
              </a:ext>
            </a:extLst>
          </p:cNvPr>
          <p:cNvSpPr/>
          <p:nvPr/>
        </p:nvSpPr>
        <p:spPr>
          <a:xfrm>
            <a:off x="7258050" y="471488"/>
            <a:ext cx="4436269" cy="2300287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for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information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block!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7800D144-91CB-BE4B-8BFC-F0E28E8B4CEF}"/>
              </a:ext>
            </a:extLst>
          </p:cNvPr>
          <p:cNvSpPr/>
          <p:nvPr/>
        </p:nvSpPr>
        <p:spPr>
          <a:xfrm>
            <a:off x="385764" y="364331"/>
            <a:ext cx="1921668" cy="742950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ED7D3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81903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3DDC1-A298-4F4E-B25B-2480144FA0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57275"/>
            <a:ext cx="10515600" cy="2852738"/>
          </a:xfrm>
        </p:spPr>
        <p:txBody>
          <a:bodyPr/>
          <a:lstStyle/>
          <a:p>
            <a:pPr algn="ctr"/>
            <a:r>
              <a:rPr lang="de-DE" dirty="0" err="1"/>
              <a:t>Croatian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76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Uhr">
            <a:extLst>
              <a:ext uri="{FF2B5EF4-FFF2-40B4-BE49-F238E27FC236}">
                <a16:creationId xmlns:a16="http://schemas.microsoft.com/office/drawing/2014/main" id="{2D205268-9CE0-E745-880A-DCFCB6B5ECE5}"/>
              </a:ext>
            </a:extLst>
          </p:cNvPr>
          <p:cNvSpPr/>
          <p:nvPr/>
        </p:nvSpPr>
        <p:spPr>
          <a:xfrm>
            <a:off x="10349346" y="5800725"/>
            <a:ext cx="1344974" cy="578644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>
                <a:solidFill>
                  <a:srgbClr val="FF0000"/>
                </a:solidFill>
              </a:rPr>
              <a:t>Clock </a:t>
            </a:r>
            <a:r>
              <a:rPr lang="de-DE" sz="1300" dirty="0" err="1">
                <a:solidFill>
                  <a:srgbClr val="FF0000"/>
                </a:solidFill>
              </a:rPr>
              <a:t>position</a:t>
            </a:r>
            <a:r>
              <a:rPr lang="de-DE" sz="1300" dirty="0">
                <a:solidFill>
                  <a:srgbClr val="FF0000"/>
                </a:solidFill>
              </a:rPr>
              <a:t>: </a:t>
            </a:r>
            <a:r>
              <a:rPr lang="de-DE" sz="1300" dirty="0" err="1">
                <a:solidFill>
                  <a:srgbClr val="FF0000"/>
                </a:solidFill>
              </a:rPr>
              <a:t>remove</a:t>
            </a:r>
            <a:r>
              <a:rPr lang="de-DE" sz="1300" dirty="0">
                <a:solidFill>
                  <a:srgbClr val="FF0000"/>
                </a:solidFill>
              </a:rPr>
              <a:t>, </a:t>
            </a:r>
            <a:r>
              <a:rPr lang="de-DE" sz="1300" dirty="0" err="1">
                <a:solidFill>
                  <a:srgbClr val="FF0000"/>
                </a:solidFill>
              </a:rPr>
              <a:t>before</a:t>
            </a:r>
            <a:r>
              <a:rPr lang="de-DE" sz="1300" dirty="0">
                <a:solidFill>
                  <a:srgbClr val="FF0000"/>
                </a:solidFill>
              </a:rPr>
              <a:t> </a:t>
            </a:r>
            <a:r>
              <a:rPr lang="de-DE" sz="1300" dirty="0" err="1">
                <a:solidFill>
                  <a:srgbClr val="FF0000"/>
                </a:solidFill>
              </a:rPr>
              <a:t>export</a:t>
            </a:r>
            <a:r>
              <a:rPr lang="de-DE" sz="13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Infoblock">
            <a:extLst>
              <a:ext uri="{FF2B5EF4-FFF2-40B4-BE49-F238E27FC236}">
                <a16:creationId xmlns:a16="http://schemas.microsoft.com/office/drawing/2014/main" id="{6BF378B0-1CC3-D140-9D6E-AB5C7201DDD2}"/>
              </a:ext>
            </a:extLst>
          </p:cNvPr>
          <p:cNvSpPr/>
          <p:nvPr/>
        </p:nvSpPr>
        <p:spPr>
          <a:xfrm>
            <a:off x="7340138" y="471488"/>
            <a:ext cx="4354181" cy="2300287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FF0000"/>
                </a:solidFill>
              </a:rPr>
              <a:t>Information block – do not </a:t>
            </a:r>
            <a:r>
              <a:rPr lang="de-DE" sz="1400" dirty="0" err="1">
                <a:solidFill>
                  <a:srgbClr val="FF0000"/>
                </a:solidFill>
              </a:rPr>
              <a:t>use</a:t>
            </a:r>
            <a:endParaRPr lang="de-DE" sz="1400" dirty="0">
              <a:solidFill>
                <a:srgbClr val="FF0000"/>
              </a:solidFill>
            </a:endParaRPr>
          </a:p>
          <a:p>
            <a:pPr algn="ctr"/>
            <a:r>
              <a:rPr lang="de-DE" sz="1400" dirty="0" err="1">
                <a:solidFill>
                  <a:srgbClr val="FF0000"/>
                </a:solidFill>
              </a:rPr>
              <a:t>remove</a:t>
            </a:r>
            <a:r>
              <a:rPr lang="de-DE" sz="1400" dirty="0">
                <a:solidFill>
                  <a:srgbClr val="FF0000"/>
                </a:solidFill>
              </a:rPr>
              <a:t>, </a:t>
            </a:r>
            <a:r>
              <a:rPr lang="de-DE" sz="1400" dirty="0" err="1">
                <a:solidFill>
                  <a:srgbClr val="FF0000"/>
                </a:solidFill>
              </a:rPr>
              <a:t>before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export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de-DE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4" name="LOGO">
            <a:extLst>
              <a:ext uri="{FF2B5EF4-FFF2-40B4-BE49-F238E27FC236}">
                <a16:creationId xmlns:a16="http://schemas.microsoft.com/office/drawing/2014/main" id="{561ADA3A-9D6F-6B4D-8BC9-BDEC5B54BA13}"/>
              </a:ext>
            </a:extLst>
          </p:cNvPr>
          <p:cNvSpPr/>
          <p:nvPr/>
        </p:nvSpPr>
        <p:spPr>
          <a:xfrm>
            <a:off x="385764" y="364331"/>
            <a:ext cx="1921668" cy="742950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FF0000"/>
                </a:solidFill>
              </a:rPr>
              <a:t>Place </a:t>
            </a:r>
            <a:r>
              <a:rPr lang="de-DE" sz="2800" dirty="0" err="1">
                <a:solidFill>
                  <a:srgbClr val="FF0000"/>
                </a:solidFill>
              </a:rPr>
              <a:t>your</a:t>
            </a:r>
            <a:r>
              <a:rPr lang="de-DE" sz="2800" dirty="0">
                <a:solidFill>
                  <a:srgbClr val="FF0000"/>
                </a:solidFill>
              </a:rPr>
              <a:t> logo </a:t>
            </a:r>
            <a:r>
              <a:rPr lang="de-DE" sz="2800" dirty="0" err="1">
                <a:solidFill>
                  <a:srgbClr val="FF0000"/>
                </a:solidFill>
              </a:rPr>
              <a:t>here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6B1A84EB-0EE0-8043-ACDE-266A0D153E7B}"/>
              </a:ext>
            </a:extLst>
          </p:cNvPr>
          <p:cNvSpPr/>
          <p:nvPr/>
        </p:nvSpPr>
        <p:spPr>
          <a:xfrm>
            <a:off x="164307" y="-137680"/>
            <a:ext cx="6715125" cy="675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62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Uhr">
            <a:extLst>
              <a:ext uri="{FF2B5EF4-FFF2-40B4-BE49-F238E27FC236}">
                <a16:creationId xmlns:a16="http://schemas.microsoft.com/office/drawing/2014/main" id="{2D205268-9CE0-E745-880A-DCFCB6B5ECE5}"/>
              </a:ext>
            </a:extLst>
          </p:cNvPr>
          <p:cNvSpPr/>
          <p:nvPr/>
        </p:nvSpPr>
        <p:spPr>
          <a:xfrm>
            <a:off x="10629900" y="5800725"/>
            <a:ext cx="1064419" cy="578644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!</a:t>
            </a:r>
          </a:p>
        </p:txBody>
      </p:sp>
      <p:sp>
        <p:nvSpPr>
          <p:cNvPr id="2" name="Infoblock">
            <a:extLst>
              <a:ext uri="{FF2B5EF4-FFF2-40B4-BE49-F238E27FC236}">
                <a16:creationId xmlns:a16="http://schemas.microsoft.com/office/drawing/2014/main" id="{6BF378B0-1CC3-D140-9D6E-AB5C7201DDD2}"/>
              </a:ext>
            </a:extLst>
          </p:cNvPr>
          <p:cNvSpPr/>
          <p:nvPr/>
        </p:nvSpPr>
        <p:spPr>
          <a:xfrm>
            <a:off x="7258050" y="471488"/>
            <a:ext cx="4436269" cy="2300287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for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information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block!</a:t>
            </a:r>
          </a:p>
        </p:txBody>
      </p:sp>
      <p:sp>
        <p:nvSpPr>
          <p:cNvPr id="34" name="LOGO">
            <a:extLst>
              <a:ext uri="{FF2B5EF4-FFF2-40B4-BE49-F238E27FC236}">
                <a16:creationId xmlns:a16="http://schemas.microsoft.com/office/drawing/2014/main" id="{561ADA3A-9D6F-6B4D-8BC9-BDEC5B54BA13}"/>
              </a:ext>
            </a:extLst>
          </p:cNvPr>
          <p:cNvSpPr/>
          <p:nvPr/>
        </p:nvSpPr>
        <p:spPr>
          <a:xfrm>
            <a:off x="385764" y="364331"/>
            <a:ext cx="1921668" cy="742950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ED7D31"/>
                </a:solidFill>
              </a:rPr>
              <a:t>Logo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6B1A84EB-0EE0-8043-ACDE-266A0D153E7B}"/>
              </a:ext>
            </a:extLst>
          </p:cNvPr>
          <p:cNvSpPr/>
          <p:nvPr/>
        </p:nvSpPr>
        <p:spPr>
          <a:xfrm>
            <a:off x="164307" y="-137680"/>
            <a:ext cx="6715125" cy="675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48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hr">
            <a:extLst>
              <a:ext uri="{FF2B5EF4-FFF2-40B4-BE49-F238E27FC236}">
                <a16:creationId xmlns:a16="http://schemas.microsoft.com/office/drawing/2014/main" id="{3675D6E6-1EED-C343-9F11-74D1B8ED7CD8}"/>
              </a:ext>
            </a:extLst>
          </p:cNvPr>
          <p:cNvSpPr/>
          <p:nvPr/>
        </p:nvSpPr>
        <p:spPr>
          <a:xfrm>
            <a:off x="10629900" y="5800725"/>
            <a:ext cx="1064419" cy="578644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!</a:t>
            </a:r>
          </a:p>
        </p:txBody>
      </p:sp>
      <p:sp>
        <p:nvSpPr>
          <p:cNvPr id="3" name="Infoblock">
            <a:extLst>
              <a:ext uri="{FF2B5EF4-FFF2-40B4-BE49-F238E27FC236}">
                <a16:creationId xmlns:a16="http://schemas.microsoft.com/office/drawing/2014/main" id="{1245B8CD-FF87-454A-9777-F6F31F3ED972}"/>
              </a:ext>
            </a:extLst>
          </p:cNvPr>
          <p:cNvSpPr/>
          <p:nvPr/>
        </p:nvSpPr>
        <p:spPr>
          <a:xfrm>
            <a:off x="7258050" y="471488"/>
            <a:ext cx="4436269" cy="2300287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for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information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block!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7800D144-91CB-BE4B-8BFC-F0E28E8B4CEF}"/>
              </a:ext>
            </a:extLst>
          </p:cNvPr>
          <p:cNvSpPr/>
          <p:nvPr/>
        </p:nvSpPr>
        <p:spPr>
          <a:xfrm>
            <a:off x="385764" y="364331"/>
            <a:ext cx="1921668" cy="742950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ED7D3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51616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3DDC1-A298-4F4E-B25B-2480144FA0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57275"/>
            <a:ext cx="10515600" cy="2852738"/>
          </a:xfrm>
        </p:spPr>
        <p:txBody>
          <a:bodyPr/>
          <a:lstStyle/>
          <a:p>
            <a:pPr algn="ctr"/>
            <a:r>
              <a:rPr lang="de-DE" dirty="0" err="1"/>
              <a:t>Turkish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9317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Uhr">
            <a:extLst>
              <a:ext uri="{FF2B5EF4-FFF2-40B4-BE49-F238E27FC236}">
                <a16:creationId xmlns:a16="http://schemas.microsoft.com/office/drawing/2014/main" id="{2D205268-9CE0-E745-880A-DCFCB6B5ECE5}"/>
              </a:ext>
            </a:extLst>
          </p:cNvPr>
          <p:cNvSpPr/>
          <p:nvPr/>
        </p:nvSpPr>
        <p:spPr>
          <a:xfrm>
            <a:off x="10629900" y="5800725"/>
            <a:ext cx="1064419" cy="578644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!</a:t>
            </a:r>
          </a:p>
        </p:txBody>
      </p:sp>
      <p:sp>
        <p:nvSpPr>
          <p:cNvPr id="2" name="Infoblock">
            <a:extLst>
              <a:ext uri="{FF2B5EF4-FFF2-40B4-BE49-F238E27FC236}">
                <a16:creationId xmlns:a16="http://schemas.microsoft.com/office/drawing/2014/main" id="{6BF378B0-1CC3-D140-9D6E-AB5C7201DDD2}"/>
              </a:ext>
            </a:extLst>
          </p:cNvPr>
          <p:cNvSpPr/>
          <p:nvPr/>
        </p:nvSpPr>
        <p:spPr>
          <a:xfrm>
            <a:off x="7258050" y="471488"/>
            <a:ext cx="4436269" cy="2300287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for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information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block!</a:t>
            </a:r>
          </a:p>
        </p:txBody>
      </p:sp>
      <p:sp>
        <p:nvSpPr>
          <p:cNvPr id="34" name="LOGO">
            <a:extLst>
              <a:ext uri="{FF2B5EF4-FFF2-40B4-BE49-F238E27FC236}">
                <a16:creationId xmlns:a16="http://schemas.microsoft.com/office/drawing/2014/main" id="{561ADA3A-9D6F-6B4D-8BC9-BDEC5B54BA13}"/>
              </a:ext>
            </a:extLst>
          </p:cNvPr>
          <p:cNvSpPr/>
          <p:nvPr/>
        </p:nvSpPr>
        <p:spPr>
          <a:xfrm>
            <a:off x="385764" y="364331"/>
            <a:ext cx="1921668" cy="742950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ED7D3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34062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hr">
            <a:extLst>
              <a:ext uri="{FF2B5EF4-FFF2-40B4-BE49-F238E27FC236}">
                <a16:creationId xmlns:a16="http://schemas.microsoft.com/office/drawing/2014/main" id="{3675D6E6-1EED-C343-9F11-74D1B8ED7CD8}"/>
              </a:ext>
            </a:extLst>
          </p:cNvPr>
          <p:cNvSpPr/>
          <p:nvPr/>
        </p:nvSpPr>
        <p:spPr>
          <a:xfrm>
            <a:off x="10629900" y="5800725"/>
            <a:ext cx="1064419" cy="578644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!</a:t>
            </a:r>
          </a:p>
        </p:txBody>
      </p:sp>
      <p:sp>
        <p:nvSpPr>
          <p:cNvPr id="3" name="Infoblock">
            <a:extLst>
              <a:ext uri="{FF2B5EF4-FFF2-40B4-BE49-F238E27FC236}">
                <a16:creationId xmlns:a16="http://schemas.microsoft.com/office/drawing/2014/main" id="{1245B8CD-FF87-454A-9777-F6F31F3ED972}"/>
              </a:ext>
            </a:extLst>
          </p:cNvPr>
          <p:cNvSpPr/>
          <p:nvPr/>
        </p:nvSpPr>
        <p:spPr>
          <a:xfrm>
            <a:off x="7258050" y="471488"/>
            <a:ext cx="4436269" cy="2300287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for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information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block!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7800D144-91CB-BE4B-8BFC-F0E28E8B4CEF}"/>
              </a:ext>
            </a:extLst>
          </p:cNvPr>
          <p:cNvSpPr/>
          <p:nvPr/>
        </p:nvSpPr>
        <p:spPr>
          <a:xfrm>
            <a:off x="385764" y="364331"/>
            <a:ext cx="1921668" cy="742950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ED7D3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26826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176F66-D427-4C7A-BCBE-A51EA60AE38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88925"/>
            <a:ext cx="12192000" cy="6221413"/>
          </a:xfrm>
          <a:prstGeom prst="rect">
            <a:avLst/>
          </a:prstGeom>
        </p:spPr>
      </p:pic>
      <p:cxnSp>
        <p:nvCxnSpPr>
          <p:cNvPr id="3" name="Gerade Verbindung mit Pfeil 2"/>
          <p:cNvCxnSpPr/>
          <p:nvPr/>
        </p:nvCxnSpPr>
        <p:spPr>
          <a:xfrm flipH="1">
            <a:off x="6576223" y="3539188"/>
            <a:ext cx="611793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7025749" y="3198207"/>
            <a:ext cx="611793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7698941" y="1868271"/>
            <a:ext cx="359619" cy="42978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1525535" y="2726413"/>
            <a:ext cx="2174166" cy="673218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0" y="4435380"/>
            <a:ext cx="1141355" cy="518168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7331645" y="3463357"/>
            <a:ext cx="1858075" cy="160043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/>
              <a:t>German 	– 05 </a:t>
            </a:r>
            <a:r>
              <a:rPr lang="de-DE" sz="1400" dirty="0" err="1"/>
              <a:t>to</a:t>
            </a:r>
            <a:r>
              <a:rPr lang="de-DE" sz="1400" dirty="0"/>
              <a:t> 06</a:t>
            </a:r>
          </a:p>
          <a:p>
            <a:r>
              <a:rPr lang="de-DE" sz="1400" dirty="0"/>
              <a:t>English 	– 08 </a:t>
            </a:r>
            <a:r>
              <a:rPr lang="de-DE" sz="1400" dirty="0" err="1"/>
              <a:t>to</a:t>
            </a:r>
            <a:r>
              <a:rPr lang="de-DE" sz="1400" dirty="0"/>
              <a:t> 09</a:t>
            </a:r>
          </a:p>
          <a:p>
            <a:r>
              <a:rPr lang="de-DE" sz="1400" dirty="0"/>
              <a:t>French 	– 11 </a:t>
            </a:r>
            <a:r>
              <a:rPr lang="de-DE" sz="1400" dirty="0" err="1"/>
              <a:t>to</a:t>
            </a:r>
            <a:r>
              <a:rPr lang="de-DE" sz="1400" dirty="0"/>
              <a:t> 12</a:t>
            </a:r>
          </a:p>
          <a:p>
            <a:r>
              <a:rPr lang="de-DE" sz="1400" dirty="0" err="1"/>
              <a:t>Italian</a:t>
            </a:r>
            <a:r>
              <a:rPr lang="de-DE" sz="1400" dirty="0"/>
              <a:t> 	– 14 </a:t>
            </a:r>
            <a:r>
              <a:rPr lang="de-DE" sz="1400" dirty="0" err="1"/>
              <a:t>to</a:t>
            </a:r>
            <a:r>
              <a:rPr lang="de-DE" sz="1400" dirty="0"/>
              <a:t> 15</a:t>
            </a:r>
          </a:p>
          <a:p>
            <a:r>
              <a:rPr lang="de-DE" sz="1400" dirty="0" err="1"/>
              <a:t>Spanish</a:t>
            </a:r>
            <a:r>
              <a:rPr lang="de-DE" sz="1400" dirty="0"/>
              <a:t> 	– 17 </a:t>
            </a:r>
            <a:r>
              <a:rPr lang="de-DE" sz="1400" dirty="0" err="1"/>
              <a:t>to</a:t>
            </a:r>
            <a:r>
              <a:rPr lang="de-DE" sz="1400" dirty="0"/>
              <a:t> 18</a:t>
            </a:r>
          </a:p>
          <a:p>
            <a:r>
              <a:rPr lang="de-DE" sz="1400" dirty="0" err="1"/>
              <a:t>Croatian</a:t>
            </a:r>
            <a:r>
              <a:rPr lang="de-DE" sz="1400" dirty="0"/>
              <a:t> 	– 20 </a:t>
            </a:r>
            <a:r>
              <a:rPr lang="de-DE" sz="1400" dirty="0" err="1"/>
              <a:t>to</a:t>
            </a:r>
            <a:r>
              <a:rPr lang="de-DE" sz="1400" dirty="0"/>
              <a:t> 21</a:t>
            </a:r>
          </a:p>
          <a:p>
            <a:r>
              <a:rPr lang="de-DE" sz="1400" dirty="0"/>
              <a:t>Turkish 	– 23 </a:t>
            </a:r>
            <a:r>
              <a:rPr lang="de-DE" sz="1400" dirty="0" err="1"/>
              <a:t>to</a:t>
            </a:r>
            <a:r>
              <a:rPr lang="de-DE" sz="1400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221525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3DDC1-A298-4F4E-B25B-2480144FA0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57275"/>
            <a:ext cx="10515600" cy="2852738"/>
          </a:xfrm>
        </p:spPr>
        <p:txBody>
          <a:bodyPr/>
          <a:lstStyle/>
          <a:p>
            <a:pPr algn="ctr"/>
            <a:r>
              <a:rPr lang="de-DE" b="1" dirty="0"/>
              <a:t>German</a:t>
            </a:r>
          </a:p>
        </p:txBody>
      </p:sp>
    </p:spTree>
    <p:extLst>
      <p:ext uri="{BB962C8B-B14F-4D97-AF65-F5344CB8AC3E}">
        <p14:creationId xmlns:p14="http://schemas.microsoft.com/office/powerpoint/2010/main" val="14094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Uhr">
            <a:extLst>
              <a:ext uri="{FF2B5EF4-FFF2-40B4-BE49-F238E27FC236}">
                <a16:creationId xmlns:a16="http://schemas.microsoft.com/office/drawing/2014/main" id="{2D205268-9CE0-E745-880A-DCFCB6B5ECE5}"/>
              </a:ext>
            </a:extLst>
          </p:cNvPr>
          <p:cNvSpPr/>
          <p:nvPr/>
        </p:nvSpPr>
        <p:spPr>
          <a:xfrm>
            <a:off x="10629900" y="5800725"/>
            <a:ext cx="1064419" cy="578644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Bitte für Uhr freilassen!</a:t>
            </a:r>
          </a:p>
        </p:txBody>
      </p:sp>
      <p:sp>
        <p:nvSpPr>
          <p:cNvPr id="2" name="Infoblock">
            <a:extLst>
              <a:ext uri="{FF2B5EF4-FFF2-40B4-BE49-F238E27FC236}">
                <a16:creationId xmlns:a16="http://schemas.microsoft.com/office/drawing/2014/main" id="{6BF378B0-1CC3-D140-9D6E-AB5C7201DDD2}"/>
              </a:ext>
            </a:extLst>
          </p:cNvPr>
          <p:cNvSpPr/>
          <p:nvPr/>
        </p:nvSpPr>
        <p:spPr>
          <a:xfrm>
            <a:off x="7258050" y="471488"/>
            <a:ext cx="4436269" cy="2300287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Bitte für </a:t>
            </a:r>
          </a:p>
          <a:p>
            <a:pPr algn="ctr"/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Informationsblock</a:t>
            </a:r>
          </a:p>
          <a:p>
            <a:pPr algn="ctr"/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freilassen!</a:t>
            </a:r>
          </a:p>
        </p:txBody>
      </p:sp>
      <p:sp>
        <p:nvSpPr>
          <p:cNvPr id="34" name="LOGO">
            <a:extLst>
              <a:ext uri="{FF2B5EF4-FFF2-40B4-BE49-F238E27FC236}">
                <a16:creationId xmlns:a16="http://schemas.microsoft.com/office/drawing/2014/main" id="{561ADA3A-9D6F-6B4D-8BC9-BDEC5B54BA13}"/>
              </a:ext>
            </a:extLst>
          </p:cNvPr>
          <p:cNvSpPr/>
          <p:nvPr/>
        </p:nvSpPr>
        <p:spPr>
          <a:xfrm>
            <a:off x="385764" y="364331"/>
            <a:ext cx="1921668" cy="742950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accent2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4264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hr">
            <a:extLst>
              <a:ext uri="{FF2B5EF4-FFF2-40B4-BE49-F238E27FC236}">
                <a16:creationId xmlns:a16="http://schemas.microsoft.com/office/drawing/2014/main" id="{3675D6E6-1EED-C343-9F11-74D1B8ED7CD8}"/>
              </a:ext>
            </a:extLst>
          </p:cNvPr>
          <p:cNvSpPr/>
          <p:nvPr/>
        </p:nvSpPr>
        <p:spPr>
          <a:xfrm>
            <a:off x="10629900" y="5800725"/>
            <a:ext cx="1064419" cy="578644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Bitte für Uhr freilassen!</a:t>
            </a:r>
          </a:p>
        </p:txBody>
      </p:sp>
      <p:sp>
        <p:nvSpPr>
          <p:cNvPr id="3" name="Infoblock">
            <a:extLst>
              <a:ext uri="{FF2B5EF4-FFF2-40B4-BE49-F238E27FC236}">
                <a16:creationId xmlns:a16="http://schemas.microsoft.com/office/drawing/2014/main" id="{1245B8CD-FF87-454A-9777-F6F31F3ED972}"/>
              </a:ext>
            </a:extLst>
          </p:cNvPr>
          <p:cNvSpPr/>
          <p:nvPr/>
        </p:nvSpPr>
        <p:spPr>
          <a:xfrm>
            <a:off x="7258050" y="471488"/>
            <a:ext cx="4436269" cy="2300287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Bitte für </a:t>
            </a:r>
          </a:p>
          <a:p>
            <a:pPr algn="ctr"/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Informationsblock</a:t>
            </a:r>
          </a:p>
          <a:p>
            <a:pPr algn="ctr"/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freilassen!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7800D144-91CB-BE4B-8BFC-F0E28E8B4CEF}"/>
              </a:ext>
            </a:extLst>
          </p:cNvPr>
          <p:cNvSpPr/>
          <p:nvPr/>
        </p:nvSpPr>
        <p:spPr>
          <a:xfrm>
            <a:off x="385764" y="364331"/>
            <a:ext cx="1921668" cy="742950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accent2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7229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3DDC1-A298-4F4E-B25B-2480144FA0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57275"/>
            <a:ext cx="10515600" cy="2852738"/>
          </a:xfrm>
        </p:spPr>
        <p:txBody>
          <a:bodyPr/>
          <a:lstStyle/>
          <a:p>
            <a:pPr algn="ctr"/>
            <a:r>
              <a:rPr lang="de-DE" dirty="0"/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262456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Uhr">
            <a:extLst>
              <a:ext uri="{FF2B5EF4-FFF2-40B4-BE49-F238E27FC236}">
                <a16:creationId xmlns:a16="http://schemas.microsoft.com/office/drawing/2014/main" id="{2D205268-9CE0-E745-880A-DCFCB6B5ECE5}"/>
              </a:ext>
            </a:extLst>
          </p:cNvPr>
          <p:cNvSpPr/>
          <p:nvPr/>
        </p:nvSpPr>
        <p:spPr>
          <a:xfrm>
            <a:off x="10629900" y="5800725"/>
            <a:ext cx="1064419" cy="578644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!</a:t>
            </a:r>
          </a:p>
        </p:txBody>
      </p:sp>
      <p:sp>
        <p:nvSpPr>
          <p:cNvPr id="2" name="Infoblock">
            <a:extLst>
              <a:ext uri="{FF2B5EF4-FFF2-40B4-BE49-F238E27FC236}">
                <a16:creationId xmlns:a16="http://schemas.microsoft.com/office/drawing/2014/main" id="{6BF378B0-1CC3-D140-9D6E-AB5C7201DDD2}"/>
              </a:ext>
            </a:extLst>
          </p:cNvPr>
          <p:cNvSpPr/>
          <p:nvPr/>
        </p:nvSpPr>
        <p:spPr>
          <a:xfrm>
            <a:off x="7258050" y="471488"/>
            <a:ext cx="4436269" cy="2300287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for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information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block!</a:t>
            </a:r>
          </a:p>
        </p:txBody>
      </p:sp>
      <p:sp>
        <p:nvSpPr>
          <p:cNvPr id="34" name="LOGO">
            <a:extLst>
              <a:ext uri="{FF2B5EF4-FFF2-40B4-BE49-F238E27FC236}">
                <a16:creationId xmlns:a16="http://schemas.microsoft.com/office/drawing/2014/main" id="{561ADA3A-9D6F-6B4D-8BC9-BDEC5B54BA13}"/>
              </a:ext>
            </a:extLst>
          </p:cNvPr>
          <p:cNvSpPr/>
          <p:nvPr/>
        </p:nvSpPr>
        <p:spPr>
          <a:xfrm>
            <a:off x="385764" y="364331"/>
            <a:ext cx="1921668" cy="742950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ED7D31"/>
                </a:solidFill>
              </a:rPr>
              <a:t>Logo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6B1A84EB-0EE0-8043-ACDE-266A0D153E7B}"/>
              </a:ext>
            </a:extLst>
          </p:cNvPr>
          <p:cNvSpPr/>
          <p:nvPr/>
        </p:nvSpPr>
        <p:spPr>
          <a:xfrm>
            <a:off x="164307" y="-137680"/>
            <a:ext cx="6715125" cy="675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9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hr">
            <a:extLst>
              <a:ext uri="{FF2B5EF4-FFF2-40B4-BE49-F238E27FC236}">
                <a16:creationId xmlns:a16="http://schemas.microsoft.com/office/drawing/2014/main" id="{3675D6E6-1EED-C343-9F11-74D1B8ED7CD8}"/>
              </a:ext>
            </a:extLst>
          </p:cNvPr>
          <p:cNvSpPr/>
          <p:nvPr/>
        </p:nvSpPr>
        <p:spPr>
          <a:xfrm>
            <a:off x="10629900" y="5800725"/>
            <a:ext cx="1064419" cy="578644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!</a:t>
            </a:r>
          </a:p>
        </p:txBody>
      </p:sp>
      <p:sp>
        <p:nvSpPr>
          <p:cNvPr id="3" name="Infoblock">
            <a:extLst>
              <a:ext uri="{FF2B5EF4-FFF2-40B4-BE49-F238E27FC236}">
                <a16:creationId xmlns:a16="http://schemas.microsoft.com/office/drawing/2014/main" id="{1245B8CD-FF87-454A-9777-F6F31F3ED972}"/>
              </a:ext>
            </a:extLst>
          </p:cNvPr>
          <p:cNvSpPr/>
          <p:nvPr/>
        </p:nvSpPr>
        <p:spPr>
          <a:xfrm>
            <a:off x="7258050" y="471488"/>
            <a:ext cx="4436269" cy="2300287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Please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leave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free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for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  <a:p>
            <a:pPr algn="ctr"/>
            <a:r>
              <a:rPr lang="de-DE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information</a:t>
            </a:r>
            <a:r>
              <a:rPr lang="de-DE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block!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7800D144-91CB-BE4B-8BFC-F0E28E8B4CEF}"/>
              </a:ext>
            </a:extLst>
          </p:cNvPr>
          <p:cNvSpPr/>
          <p:nvPr/>
        </p:nvSpPr>
        <p:spPr>
          <a:xfrm>
            <a:off x="385764" y="364331"/>
            <a:ext cx="1921668" cy="742950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ED7D3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57208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</Words>
  <Application>Microsoft Office PowerPoint</Application>
  <PresentationFormat>Breitbild</PresentationFormat>
  <Paragraphs>77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German</vt:lpstr>
      <vt:lpstr>PowerPoint-Präsentation</vt:lpstr>
      <vt:lpstr>PowerPoint-Präsentation</vt:lpstr>
      <vt:lpstr>English</vt:lpstr>
      <vt:lpstr>PowerPoint-Präsentation</vt:lpstr>
      <vt:lpstr>PowerPoint-Präsentation</vt:lpstr>
      <vt:lpstr>French</vt:lpstr>
      <vt:lpstr>PowerPoint-Präsentation</vt:lpstr>
      <vt:lpstr>PowerPoint-Präsentation</vt:lpstr>
      <vt:lpstr>Italian</vt:lpstr>
      <vt:lpstr>PowerPoint-Präsentation</vt:lpstr>
      <vt:lpstr>PowerPoint-Präsentation</vt:lpstr>
      <vt:lpstr>Spanish</vt:lpstr>
      <vt:lpstr>PowerPoint-Präsentation</vt:lpstr>
      <vt:lpstr>PowerPoint-Präsentation</vt:lpstr>
      <vt:lpstr>Croatian</vt:lpstr>
      <vt:lpstr>PowerPoint-Präsentation</vt:lpstr>
      <vt:lpstr>PowerPoint-Präsentation</vt:lpstr>
      <vt:lpstr>Turkish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Jens Zechmeister</dc:creator>
  <cp:lastModifiedBy>Jens Zechmeister</cp:lastModifiedBy>
  <cp:revision>25</cp:revision>
  <dcterms:created xsi:type="dcterms:W3CDTF">2021-09-30T15:09:04Z</dcterms:created>
  <dcterms:modified xsi:type="dcterms:W3CDTF">2023-02-09T15:07:48Z</dcterms:modified>
</cp:coreProperties>
</file>